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60" r:id="rId4"/>
    <p:sldId id="262" r:id="rId5"/>
    <p:sldId id="264" r:id="rId6"/>
    <p:sldId id="263" r:id="rId7"/>
    <p:sldId id="258" r:id="rId8"/>
    <p:sldId id="259" r:id="rId9"/>
    <p:sldId id="270" r:id="rId10"/>
    <p:sldId id="271" r:id="rId11"/>
    <p:sldId id="272" r:id="rId12"/>
    <p:sldId id="261" r:id="rId13"/>
    <p:sldId id="267" r:id="rId14"/>
    <p:sldId id="269" r:id="rId15"/>
    <p:sldId id="268" r:id="rId16"/>
    <p:sldId id="265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91" autoAdjust="0"/>
    <p:restoredTop sz="81861" autoAdjust="0"/>
  </p:normalViewPr>
  <p:slideViewPr>
    <p:cSldViewPr>
      <p:cViewPr varScale="1">
        <p:scale>
          <a:sx n="64" d="100"/>
          <a:sy n="64" d="100"/>
        </p:scale>
        <p:origin x="-31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2C278-2A58-4250-A826-E956DDB01591}" type="datetimeFigureOut">
              <a:rPr lang="en-US" smtClean="0"/>
              <a:t>5/15/2013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48A8CB-CA87-4376-959F-CAB521E077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6738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Why doesn’t the US just invade all other</a:t>
            </a:r>
            <a:r>
              <a:rPr lang="en-US" baseline="0" dirty="0" smtClean="0"/>
              <a:t> countries that we are stronger than. Some counties don’t have a military. </a:t>
            </a:r>
          </a:p>
          <a:p>
            <a:r>
              <a:rPr lang="en-US" baseline="0" dirty="0" smtClean="0"/>
              <a:t>The UN will impose trade sanctions. </a:t>
            </a:r>
          </a:p>
          <a:p>
            <a:r>
              <a:rPr lang="en-US" baseline="0" dirty="0" smtClean="0"/>
              <a:t>We just did this to N Korea. We don’t buy any of their things, nor do any other members. This cripples their economy. </a:t>
            </a:r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48A8CB-CA87-4376-959F-CAB521E077F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8225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Economic and political union of</a:t>
            </a:r>
            <a:r>
              <a:rPr lang="en-US" baseline="0" dirty="0" smtClean="0"/>
              <a:t> </a:t>
            </a:r>
            <a:r>
              <a:rPr lang="en-US" dirty="0" smtClean="0"/>
              <a:t>27 member states.</a:t>
            </a:r>
            <a:r>
              <a:rPr lang="en-US" baseline="0" dirty="0" smtClean="0"/>
              <a:t> </a:t>
            </a:r>
          </a:p>
          <a:p>
            <a:r>
              <a:rPr lang="en-US" baseline="0" dirty="0" smtClean="0"/>
              <a:t>Abolished passports between member for free movement of goods and services.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48A8CB-CA87-4376-959F-CAB521E077F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2448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Governments make money</a:t>
            </a:r>
            <a:r>
              <a:rPr lang="en-US" baseline="0" dirty="0" smtClean="0"/>
              <a:t> for exchange of goods and services. This is better than barter.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48A8CB-CA87-4376-959F-CAB521E077F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7720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EF43E-56E8-4F8B-ACB6-61EA67E75C91}" type="datetimeFigureOut">
              <a:rPr lang="en-US" smtClean="0"/>
              <a:t>5/15/2013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6A89-DB26-4B80-BB35-71FA44A5AE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18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EF43E-56E8-4F8B-ACB6-61EA67E75C91}" type="datetimeFigureOut">
              <a:rPr lang="en-US" smtClean="0"/>
              <a:t>5/15/2013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6A89-DB26-4B80-BB35-71FA44A5AE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905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EF43E-56E8-4F8B-ACB6-61EA67E75C91}" type="datetimeFigureOut">
              <a:rPr lang="en-US" smtClean="0"/>
              <a:t>5/15/2013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6A89-DB26-4B80-BB35-71FA44A5AE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9770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EF43E-56E8-4F8B-ACB6-61EA67E75C91}" type="datetimeFigureOut">
              <a:rPr lang="en-US" smtClean="0"/>
              <a:t>5/15/2013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6A89-DB26-4B80-BB35-71FA44A5AE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7084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EF43E-56E8-4F8B-ACB6-61EA67E75C91}" type="datetimeFigureOut">
              <a:rPr lang="en-US" smtClean="0"/>
              <a:t>5/15/2013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6A89-DB26-4B80-BB35-71FA44A5AE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5065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EF43E-56E8-4F8B-ACB6-61EA67E75C91}" type="datetimeFigureOut">
              <a:rPr lang="en-US" smtClean="0"/>
              <a:t>5/15/2013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6A89-DB26-4B80-BB35-71FA44A5AE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7249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EF43E-56E8-4F8B-ACB6-61EA67E75C91}" type="datetimeFigureOut">
              <a:rPr lang="en-US" smtClean="0"/>
              <a:t>5/15/2013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6A89-DB26-4B80-BB35-71FA44A5AE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102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EF43E-56E8-4F8B-ACB6-61EA67E75C91}" type="datetimeFigureOut">
              <a:rPr lang="en-US" smtClean="0"/>
              <a:t>5/15/2013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6A89-DB26-4B80-BB35-71FA44A5AE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9079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EF43E-56E8-4F8B-ACB6-61EA67E75C91}" type="datetimeFigureOut">
              <a:rPr lang="en-US" smtClean="0"/>
              <a:t>5/15/2013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6A89-DB26-4B80-BB35-71FA44A5AE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1803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EF43E-56E8-4F8B-ACB6-61EA67E75C91}" type="datetimeFigureOut">
              <a:rPr lang="en-US" smtClean="0"/>
              <a:t>5/15/2013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6A89-DB26-4B80-BB35-71FA44A5AE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9462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EF43E-56E8-4F8B-ACB6-61EA67E75C91}" type="datetimeFigureOut">
              <a:rPr lang="en-US" smtClean="0"/>
              <a:t>5/15/2013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86A89-DB26-4B80-BB35-71FA44A5AE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460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0EF43E-56E8-4F8B-ACB6-61EA67E75C91}" type="datetimeFigureOut">
              <a:rPr lang="en-US" smtClean="0"/>
              <a:t>5/15/2013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E86A89-DB26-4B80-BB35-71FA44A5AE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664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Unit 10 – Foreign </a:t>
            </a:r>
            <a:r>
              <a:rPr lang="en-US" dirty="0" smtClean="0"/>
              <a:t>and Domestic Policy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458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://static.seekingalpha.com/uploads/2009/9/8/saupload_carpe_diem_gdpworl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228599"/>
            <a:ext cx="6032500" cy="6528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6427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52400"/>
            <a:ext cx="7629993" cy="6561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0897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Globalization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886200" cy="4525963"/>
          </a:xfrm>
        </p:spPr>
        <p:txBody>
          <a:bodyPr/>
          <a:lstStyle/>
          <a:p>
            <a:r>
              <a:rPr lang="en-US" dirty="0" smtClean="0"/>
              <a:t>International integration (sharing) of ideas, technology, and culture. 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143000"/>
            <a:ext cx="4040682" cy="2688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7902" y="3831890"/>
            <a:ext cx="4019580" cy="3014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6193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Global Warming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r>
              <a:rPr lang="en-US" dirty="0" smtClean="0"/>
              <a:t>Earth’s temperature has risen 1.3⁰ Fahrenheit in the last 100 years. </a:t>
            </a:r>
          </a:p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828800"/>
            <a:ext cx="3373998" cy="2243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2825" y="4293277"/>
            <a:ext cx="1781175" cy="256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6348" y="4293276"/>
            <a:ext cx="2751651" cy="2365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6193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480"/>
            <a:ext cx="9103360" cy="6827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6518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81" y="304800"/>
            <a:ext cx="9079419" cy="5999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958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49"/>
            <a:ext cx="8123420" cy="6939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958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United Nations (UN)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03166" y="1600200"/>
            <a:ext cx="3983634" cy="4525963"/>
          </a:xfrm>
        </p:spPr>
        <p:txBody>
          <a:bodyPr/>
          <a:lstStyle/>
          <a:p>
            <a:r>
              <a:rPr lang="en-US" dirty="0" smtClean="0"/>
              <a:t>International organization that aims to promote international security, economic growth, and human rights. 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02" y="4487300"/>
            <a:ext cx="2808012" cy="2370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7731" y="4487301"/>
            <a:ext cx="1847850" cy="2466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01" y="1371600"/>
            <a:ext cx="4682065" cy="3115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5314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International Tribunal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886200" cy="4525963"/>
          </a:xfrm>
        </p:spPr>
        <p:txBody>
          <a:bodyPr/>
          <a:lstStyle/>
          <a:p>
            <a:r>
              <a:rPr lang="en-US" dirty="0" smtClean="0"/>
              <a:t>Located in The Hague, Netherlands</a:t>
            </a:r>
          </a:p>
          <a:p>
            <a:r>
              <a:rPr lang="en-US" dirty="0" smtClean="0"/>
              <a:t>Deals with war crimes, genocide, human rights. 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752600"/>
            <a:ext cx="4580328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495800"/>
            <a:ext cx="2133600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6518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Embassy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44770" y="1524000"/>
            <a:ext cx="3733800" cy="4525963"/>
          </a:xfrm>
        </p:spPr>
        <p:txBody>
          <a:bodyPr/>
          <a:lstStyle/>
          <a:p>
            <a:r>
              <a:rPr lang="en-US" dirty="0" smtClean="0"/>
              <a:t>Permanent diplomatic mission. 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" y="1752600"/>
            <a:ext cx="5175250" cy="310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619" y="4129161"/>
            <a:ext cx="3753556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88523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958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Ambassador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505200" cy="4525963"/>
          </a:xfrm>
        </p:spPr>
        <p:txBody>
          <a:bodyPr/>
          <a:lstStyle/>
          <a:p>
            <a:r>
              <a:rPr lang="en-US" dirty="0" smtClean="0"/>
              <a:t>The person in charge of an embassy</a:t>
            </a:r>
          </a:p>
          <a:p>
            <a:r>
              <a:rPr lang="en-US" dirty="0" smtClean="0"/>
              <a:t>They form relationships with other countries. 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4433" y="2286000"/>
            <a:ext cx="4114800" cy="3459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6193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Diplomacy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48410" y="1600200"/>
            <a:ext cx="3538390" cy="4525963"/>
          </a:xfrm>
        </p:spPr>
        <p:txBody>
          <a:bodyPr/>
          <a:lstStyle/>
          <a:p>
            <a:r>
              <a:rPr lang="en-US" dirty="0" smtClean="0"/>
              <a:t>Conducting negotiations between countries. 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410" y="3876675"/>
            <a:ext cx="3995590" cy="298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237" y="2743200"/>
            <a:ext cx="5110709" cy="4088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6518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European Union (EU)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4114800" cy="4525963"/>
          </a:xfrm>
        </p:spPr>
        <p:txBody>
          <a:bodyPr/>
          <a:lstStyle/>
          <a:p>
            <a:r>
              <a:rPr lang="en-US" dirty="0" smtClean="0"/>
              <a:t>Political and economic union of 27 member nations. 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295400"/>
            <a:ext cx="3778770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1924" y="4114800"/>
            <a:ext cx="4063870" cy="261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82230"/>
            <a:ext cx="5086350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7094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Foreign Currency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 – Dollar</a:t>
            </a:r>
          </a:p>
          <a:p>
            <a:endParaRPr lang="en-US" dirty="0" smtClean="0"/>
          </a:p>
          <a:p>
            <a:r>
              <a:rPr lang="en-US" dirty="0" smtClean="0"/>
              <a:t>European Union – Euro</a:t>
            </a:r>
          </a:p>
          <a:p>
            <a:endParaRPr lang="en-US" dirty="0" smtClean="0"/>
          </a:p>
          <a:p>
            <a:r>
              <a:rPr lang="en-US" dirty="0" smtClean="0"/>
              <a:t>Japan – Yen</a:t>
            </a:r>
          </a:p>
          <a:p>
            <a:endParaRPr lang="en-US" dirty="0" smtClean="0"/>
          </a:p>
          <a:p>
            <a:r>
              <a:rPr lang="en-US" dirty="0" smtClean="0"/>
              <a:t>China – </a:t>
            </a:r>
            <a:r>
              <a:rPr lang="en-US" dirty="0" err="1" smtClean="0"/>
              <a:t>Renminbi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5677" y="4876800"/>
            <a:ext cx="2276475" cy="1127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0009" y="3657601"/>
            <a:ext cx="2321015" cy="1167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1027" y="1905000"/>
            <a:ext cx="2762250" cy="165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9103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GDP (Gross Domestic Product)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886200" cy="4525963"/>
          </a:xfrm>
        </p:spPr>
        <p:txBody>
          <a:bodyPr/>
          <a:lstStyle/>
          <a:p>
            <a:r>
              <a:rPr lang="en-US" dirty="0" smtClean="0"/>
              <a:t>Value of all goods and services produced by a country. </a:t>
            </a: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299" y="4264468"/>
            <a:ext cx="3395209" cy="2259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620108"/>
            <a:ext cx="3657600" cy="2425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4264468"/>
            <a:ext cx="3657600" cy="22795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265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</TotalTime>
  <Words>243</Words>
  <Application>Microsoft Office PowerPoint</Application>
  <PresentationFormat>On-screen Show (4:3)</PresentationFormat>
  <Paragraphs>38</Paragraphs>
  <Slides>16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Unit 10 – Foreign and Domestic Policy</vt:lpstr>
      <vt:lpstr>United Nations (UN)</vt:lpstr>
      <vt:lpstr>International Tribunal</vt:lpstr>
      <vt:lpstr>Embassy </vt:lpstr>
      <vt:lpstr>Ambassador</vt:lpstr>
      <vt:lpstr>Diplomacy</vt:lpstr>
      <vt:lpstr>European Union (EU)</vt:lpstr>
      <vt:lpstr>Foreign Currency</vt:lpstr>
      <vt:lpstr>GDP (Gross Domestic Product)</vt:lpstr>
      <vt:lpstr>PowerPoint Presentation</vt:lpstr>
      <vt:lpstr>PowerPoint Presentation</vt:lpstr>
      <vt:lpstr>Globalization</vt:lpstr>
      <vt:lpstr>Global Warming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its</dc:creator>
  <cp:lastModifiedBy>its</cp:lastModifiedBy>
  <cp:revision>25</cp:revision>
  <dcterms:created xsi:type="dcterms:W3CDTF">2013-05-14T14:49:27Z</dcterms:created>
  <dcterms:modified xsi:type="dcterms:W3CDTF">2013-05-15T20:04:10Z</dcterms:modified>
</cp:coreProperties>
</file>